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這是封面頁的講者備忘稿示範。執行 GAS 後，新增的每一頁都會自動填入專屬講稿！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為什麼需要 AI 雙劍合璧？ | 單靠對話視窗無法批次改格式與跨檔搬移;單靠寫程式對行政人員門檻太高;內建 Gemini 動腦 + GAS 動手完美互補 | 各位主管好，這張投影片說明我們為什麼把內建 Gemini 與 GAS 結合使用。</a:t>
            </a:r>
          </a:p>
          <a:p>
            <a:r>
              <a:t>痛點一：試算表分類與拆表苦工 | 過去每週花 2 小時人工篩選與複製分頁;現在用 Gemini 判斷情緒與負責部門;點一下 GAS 按鈕 1 秒拆出各部門報表 | 在試算表場景中，我們讓 AI 先做好分類，再由腳本一鍵拆出子工作表。</a:t>
            </a:r>
          </a:p>
          <a:p>
            <a:r>
              <a:t>痛點二：文件草稿星號殘留與排版 | AI 生成文章常帶有雙星號與素色表格;透過 Docs GAS 一鍵轉為真粗體並刪除星號;自動將所有表格首列套用企業深藍標準色 | 在文件場景中，再也不用人工逐段調整字型與表格顏色。</a:t>
            </a:r>
          </a:p>
          <a:p>
            <a:r>
              <a:t>痛點三：簡報逐頁貼字與寫講稿耗時 | 先請 Gemini 產出「標題｜重點｜口白」結構;執行 Slides GAS 自動建立投影片與演講稿;最後用右側 Gemini 補充視覺插圖 | 就如同您現在看到的這幾頁投影片，連同我下方的演講稿都是 2 秒自動生成的！</a:t>
            </a:r>
          </a:p>
          <a:p>
            <a:r>
              <a:t>下週導入行動與預期效益 | 各部門挑選 1 個最高頻的週報或通知流程;建立共用試算表與專屬自動化按鈕;預計全公司每月可節省超過 120 小時工時 | 最後我們建議從各部門最常做的週報開始導入，謝謝大家！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2026 AI 辦公室自動化提案｜Slides GAS 實戰底稿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請以 Google Slides 開啟本檔案，並搭配 Tab 4 的「📽️ AI 簡報速生器」GAS 腳本進行實測</a:t>
            </a:r>
          </a:p>
          <a:p>
            <a:r>
              <a:t>講師：謝老師｜AI 智慧辦公課程實戰範本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📋 測試素材：請複製下方 5 行大綱貼入 GAS 彈出視窗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300"/>
            </a:pPr>
            <a:r>
              <a:t>【操作步驟】複製下方 5 行文字 ➔ 點選頂部選單「📽️ AI 簡報速生器」➔「1. 貼上大綱批次生成投影片」：</a:t>
            </a:r>
          </a:p>
          <a:p>
            <a:pPr>
              <a:defRPr sz="1300"/>
            </a:pPr>
          </a:p>
          <a:p>
            <a:pPr>
              <a:defRPr sz="1300"/>
            </a:pPr>
            <a:r>
              <a:t>為什麼需要 AI 雙劍合璧？ | 單靠對話視窗無法批次改格式與跨檔搬移;單靠寫程式對行政人員門檻太高;內建 Gemini 動腦 + GAS 動手完美互補 | 各位主管好，這張投影片說明我們為什麼把內建 Gemini 與 GAS 結合使用。</a:t>
            </a:r>
          </a:p>
          <a:p>
            <a:pPr>
              <a:defRPr sz="1300"/>
            </a:pPr>
            <a:r>
              <a:t>痛點一：試算表分類與拆表苦工 | 過去每週花 2 小時人工篩選與複製分頁;現在用 Gemini 判斷情緒與負責部門;點一下 GAS 按鈕 1 秒拆出各部門報表 | 在試算表場景中，我們讓 AI 先做好分類，再由腳本一鍵拆出子工作表。</a:t>
            </a:r>
          </a:p>
          <a:p>
            <a:pPr>
              <a:defRPr sz="1300"/>
            </a:pPr>
            <a:r>
              <a:t>痛點二：文件草稿星號殘留與排版 | AI 生成文章常帶有雙星號與素色表格;透過 Docs GAS 一鍵轉為真粗體並刪除星號;自動將所有表格首列套用企業深藍標準色 | 在文件場景中，再也不用人工逐段調整字型與表格顏色。</a:t>
            </a:r>
          </a:p>
          <a:p>
            <a:pPr>
              <a:defRPr sz="1300"/>
            </a:pPr>
            <a:r>
              <a:t>痛點三：簡報逐頁貼字與寫講稿耗時 | 先請 Gemini 產出「標題｜重點｜口白」結構;執行 Slides GAS 自動建立投影片與演講稿;最後用右側 Gemini 補充視覺插圖 | 就如同您現在看到的這幾頁投影片，連同我下方的演講稿都是 2 秒自動生成的！</a:t>
            </a:r>
          </a:p>
          <a:p>
            <a:pPr>
              <a:defRPr sz="1300"/>
            </a:pPr>
            <a:r>
              <a:t>下週導入行動與預期效益 | 各部門挑選 1 個最高頻的週報或通知流程;建立共用試算表與專屬自動化按鈕;預計全公司每月可節省超過 120 小時工時 | 最後我們建議從各部門最常做的週報開始導入，謝謝大家！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🎨 內建 Gemini Spark 生圖與右下角標章測試頁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測試 GAS 標章功能：</a:t>
            </a:r>
          </a:p>
          <a:p>
            <a:r>
              <a:t>   點選頂部選單「📽️ AI 簡報速生器」➔「2. 一鍵為全簡報加上右下角標章」，所有投影片右下角將自動出現標章！</a:t>
            </a:r>
          </a:p>
          <a:p/>
          <a:p>
            <a:r>
              <a:t>2. 測試 Slides 內建 Gemini Spark (✦)：</a:t>
            </a:r>
          </a:p>
          <a:p>
            <a:r>
              <a:t>   點選右上角「✦ 問問 Gemini」或插入圖片，輸入：</a:t>
            </a:r>
          </a:p>
          <a:p>
            <a:r>
              <a:t>   『請幫我生成一張現代科技感的智慧辦公室插圖，展現 AI 機器人與人類團隊協作處理數據報表，明亮扁平化風格』</a:t>
            </a:r>
          </a:p>
          <a:p>
            <a:r>
              <a:t>   並將生成的圖片插入本頁右側空白處！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